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2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C3C2B5-4D1C-1440-95F6-59752AF6DD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6934" y="-6598"/>
            <a:ext cx="12227712" cy="686459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F702532-2D3A-8648-B0A9-79BDA5A60EBA}"/>
              </a:ext>
            </a:extLst>
          </p:cNvPr>
          <p:cNvSpPr/>
          <p:nvPr userDrawn="1"/>
        </p:nvSpPr>
        <p:spPr>
          <a:xfrm>
            <a:off x="-35712" y="4821382"/>
            <a:ext cx="12246490" cy="2036618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03C22B1-D6B9-41C6-A016-A4C9439B9C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" y="4907512"/>
            <a:ext cx="10058400" cy="104616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Title Slide Goes Here (Open Sans Bold, 28pt/30pt)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6FD6744-06A2-492C-B721-BE576DE046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953125"/>
            <a:ext cx="10058400" cy="83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Subtitle (if necessary) (Open Sans Reg, 20pt)</a:t>
            </a:r>
          </a:p>
        </p:txBody>
      </p:sp>
    </p:spTree>
    <p:extLst>
      <p:ext uri="{BB962C8B-B14F-4D97-AF65-F5344CB8AC3E}">
        <p14:creationId xmlns:p14="http://schemas.microsoft.com/office/powerpoint/2010/main" val="21067382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72">
          <p15:clr>
            <a:srgbClr val="FBAE40"/>
          </p15:clr>
        </p15:guide>
        <p15:guide id="2" pos="7008">
          <p15:clr>
            <a:srgbClr val="FBAE40"/>
          </p15:clr>
        </p15:guide>
        <p15:guide id="3" orient="horz" pos="369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(w.Sub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ection.jpg">
            <a:extLst>
              <a:ext uri="{FF2B5EF4-FFF2-40B4-BE49-F238E27FC236}">
                <a16:creationId xmlns:a16="http://schemas.microsoft.com/office/drawing/2014/main" id="{E5220204-89C9-4548-9040-F7F25B9611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0114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A477732-857D-6C48-AAEB-CC6316831FDA}"/>
              </a:ext>
            </a:extLst>
          </p:cNvPr>
          <p:cNvSpPr/>
          <p:nvPr userDrawn="1"/>
        </p:nvSpPr>
        <p:spPr>
          <a:xfrm>
            <a:off x="2300295" y="2575358"/>
            <a:ext cx="9891706" cy="2211256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DF92E0-2896-704A-A4E8-43C31382B6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CDA8-0F07-4C3F-99AB-B27D791546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517775" y="2725960"/>
            <a:ext cx="9517063" cy="92202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Divider Title Goes Here, Bold, 32pt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1C993B-09D9-404F-8492-A90A005ADE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17775" y="3682278"/>
            <a:ext cx="8534400" cy="8937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Subtitle Goes Here, Open Sans Reg, 20pt</a:t>
            </a:r>
          </a:p>
        </p:txBody>
      </p:sp>
    </p:spTree>
    <p:extLst>
      <p:ext uri="{BB962C8B-B14F-4D97-AF65-F5344CB8AC3E}">
        <p14:creationId xmlns:p14="http://schemas.microsoft.com/office/powerpoint/2010/main" val="814050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now covered mountain&#10;&#10;Description automatically generated">
            <a:extLst>
              <a:ext uri="{FF2B5EF4-FFF2-40B4-BE49-F238E27FC236}">
                <a16:creationId xmlns:a16="http://schemas.microsoft.com/office/drawing/2014/main" id="{E4834A0A-DFF3-4698-A1BF-340D8B02B5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-3" b="30268"/>
          <a:stretch/>
        </p:blipFill>
        <p:spPr>
          <a:xfrm>
            <a:off x="0" y="2140409"/>
            <a:ext cx="12191999" cy="475488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2F5273D-CE73-4680-B011-8822C94FA712}"/>
              </a:ext>
            </a:extLst>
          </p:cNvPr>
          <p:cNvSpPr/>
          <p:nvPr userDrawn="1"/>
        </p:nvSpPr>
        <p:spPr>
          <a:xfrm>
            <a:off x="81397" y="520869"/>
            <a:ext cx="5134069" cy="5134069"/>
          </a:xfrm>
          <a:prstGeom prst="ellipse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3388" y="1662936"/>
            <a:ext cx="9378397" cy="30221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QUOTE “We cannot solve our problems with the same thinking we used when we created them.”</a:t>
            </a:r>
          </a:p>
        </p:txBody>
      </p:sp>
    </p:spTree>
    <p:extLst>
      <p:ext uri="{BB962C8B-B14F-4D97-AF65-F5344CB8AC3E}">
        <p14:creationId xmlns:p14="http://schemas.microsoft.com/office/powerpoint/2010/main" val="944067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ountain&#10;&#10;Description automatically generated">
            <a:extLst>
              <a:ext uri="{FF2B5EF4-FFF2-40B4-BE49-F238E27FC236}">
                <a16:creationId xmlns:a16="http://schemas.microsoft.com/office/drawing/2014/main" id="{E5AF5021-3CD3-184C-AB8E-11CD93DE1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3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59E74AF-B9DF-B14D-810B-B302FD47FB57}"/>
              </a:ext>
            </a:extLst>
          </p:cNvPr>
          <p:cNvSpPr/>
          <p:nvPr userDrawn="1"/>
        </p:nvSpPr>
        <p:spPr>
          <a:xfrm>
            <a:off x="0" y="1905000"/>
            <a:ext cx="12192000" cy="1295400"/>
          </a:xfrm>
          <a:prstGeom prst="rect">
            <a:avLst/>
          </a:prstGeom>
          <a:solidFill>
            <a:srgbClr val="2D2F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160FD3-C6FA-7B47-8A70-237EF73BEDE4}"/>
              </a:ext>
            </a:extLst>
          </p:cNvPr>
          <p:cNvSpPr txBox="1"/>
          <p:nvPr userDrawn="1"/>
        </p:nvSpPr>
        <p:spPr>
          <a:xfrm>
            <a:off x="0" y="1743741"/>
            <a:ext cx="12192000" cy="1329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60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75E5A0-F345-C843-8F7F-88B1D7AEFC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02150" y="3429000"/>
            <a:ext cx="3187699" cy="210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868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DAB37-C971-DC40-B7E1-DE6715469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AEC4A-C247-C143-88A6-291C86102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D077D0-04D0-624B-B93B-68D291DDD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EA0C1-9DCE-2C46-AE79-F09607E8F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672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4C80A-3F5C-F848-9877-6BD924EBD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F6694-6A88-6B42-8133-4EDE7ADC8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FEF466-7601-3D4B-B372-5B70D2B75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4BBB0-01AB-9046-B268-27CD70B509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29413-3222-2449-B0E8-BF866AF30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19A82-3F04-144B-83FE-E42D3EE5F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914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D4DE7-69B0-884A-9C4A-AE2E782FC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12043A-58B5-9D4F-9B6C-0F8FF5853F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38DB4B-3252-F04D-8747-487C7A349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21FA2-7CF6-0A4A-96BA-EDCBF8EB41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44BCC9-EEA1-0444-8506-83F1B36A2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AE607-900B-9143-84E7-9250DA771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468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A0F7A0-1D37-5744-88B1-DC73592BE0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6E6FD-430B-E14D-B5E0-9F8D9849A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14564-DD0C-E443-926E-EA0FBA89C3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BAA22-C609-6544-B14F-5BA791295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01607-D9D9-6847-AF49-72A733C43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256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3EE7E-B2D0-8F12-3BE2-54676096B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6E637-7485-0D55-6307-0F7A056FD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888D76-FCBB-063D-DBBE-14C3E6ACD5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50B386C-C6AB-4CC4-81D3-8396AAA534BE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38454644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wer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70A76C0-6959-4161-A7DE-74550B7E9EF8}"/>
              </a:ext>
            </a:extLst>
          </p:cNvPr>
          <p:cNvSpPr/>
          <p:nvPr userDrawn="1"/>
        </p:nvSpPr>
        <p:spPr>
          <a:xfrm>
            <a:off x="0" y="0"/>
            <a:ext cx="12215816" cy="6976535"/>
          </a:xfrm>
          <a:prstGeom prst="rect">
            <a:avLst/>
          </a:prstGeom>
          <a:solidFill>
            <a:srgbClr val="FFC1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now covered mountain&#10;&#10;Description automatically generated">
            <a:extLst>
              <a:ext uri="{FF2B5EF4-FFF2-40B4-BE49-F238E27FC236}">
                <a16:creationId xmlns:a16="http://schemas.microsoft.com/office/drawing/2014/main" id="{AF218EC6-1EBD-4C33-AA62-FF18FBD076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4030135"/>
            <a:ext cx="12215817" cy="29464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4738" y="564810"/>
            <a:ext cx="10042525" cy="1511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CALLOUT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018271-665A-4FDB-8074-30A7D0F639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44097" y="2349500"/>
            <a:ext cx="7315854" cy="21455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Subtitle to Statement Callout</a:t>
            </a:r>
          </a:p>
        </p:txBody>
      </p:sp>
    </p:spTree>
    <p:extLst>
      <p:ext uri="{BB962C8B-B14F-4D97-AF65-F5344CB8AC3E}">
        <p14:creationId xmlns:p14="http://schemas.microsoft.com/office/powerpoint/2010/main" val="2898564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9173C1-89BB-4F47-B37B-AD69B1F01C4F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0F62C1-CA5C-7A44-86E2-F2AB58239F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6579" r="26820" b="34832"/>
          <a:stretch/>
        </p:blipFill>
        <p:spPr>
          <a:xfrm>
            <a:off x="11533772" y="6356350"/>
            <a:ext cx="394785" cy="3651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FC411A9-36C4-5E44-A356-C6F37442EC46}"/>
              </a:ext>
            </a:extLst>
          </p:cNvPr>
          <p:cNvSpPr/>
          <p:nvPr userDrawn="1"/>
        </p:nvSpPr>
        <p:spPr>
          <a:xfrm>
            <a:off x="0" y="76371"/>
            <a:ext cx="12192000" cy="147757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BB2F8D-C166-EF4C-AB9B-9DEEBA36B61E}"/>
              </a:ext>
            </a:extLst>
          </p:cNvPr>
          <p:cNvSpPr/>
          <p:nvPr userDrawn="1"/>
        </p:nvSpPr>
        <p:spPr>
          <a:xfrm>
            <a:off x="0" y="76371"/>
            <a:ext cx="795457" cy="147757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E750C-A90A-944D-B253-3F922F7F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3794" y="6356350"/>
            <a:ext cx="590006" cy="365125"/>
          </a:xfrm>
        </p:spPr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EB4B1-19FB-4D13-83C5-FB439862FE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275252"/>
            <a:ext cx="10599990" cy="94867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Click to edit Master Title Slide, Open Sans Bold, 28pt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2CAF86A-140C-4271-AE78-6F55150E6E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563880"/>
            <a:ext cx="5159168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5AA9CFD4-1D9A-4BC8-BA33-346739C8B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2732" y="1563880"/>
            <a:ext cx="5159168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8077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4">
          <p15:clr>
            <a:srgbClr val="FBAE40"/>
          </p15:clr>
        </p15:guide>
        <p15:guide id="2" pos="717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9173C1-89BB-4F47-B37B-AD69B1F01C4F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0F62C1-CA5C-7A44-86E2-F2AB58239F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6579" r="26820" b="34832"/>
          <a:stretch/>
        </p:blipFill>
        <p:spPr>
          <a:xfrm>
            <a:off x="11533772" y="6356350"/>
            <a:ext cx="394785" cy="3651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FC411A9-36C4-5E44-A356-C6F37442EC46}"/>
              </a:ext>
            </a:extLst>
          </p:cNvPr>
          <p:cNvSpPr/>
          <p:nvPr userDrawn="1"/>
        </p:nvSpPr>
        <p:spPr>
          <a:xfrm>
            <a:off x="0" y="76371"/>
            <a:ext cx="12192000" cy="147757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BB2F8D-C166-EF4C-AB9B-9DEEBA36B61E}"/>
              </a:ext>
            </a:extLst>
          </p:cNvPr>
          <p:cNvSpPr/>
          <p:nvPr userDrawn="1"/>
        </p:nvSpPr>
        <p:spPr>
          <a:xfrm>
            <a:off x="0" y="76371"/>
            <a:ext cx="795457" cy="147757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E750C-A90A-944D-B253-3F922F7F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3794" y="6356350"/>
            <a:ext cx="590006" cy="365125"/>
          </a:xfrm>
        </p:spPr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EB4B1-19FB-4D13-83C5-FB439862FE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275252"/>
            <a:ext cx="10599990" cy="94867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Click to edit Master Title Slide, Open Sans Bold, 28pt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2CAF86A-140C-4271-AE78-6F55150E6E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563880"/>
            <a:ext cx="10599990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3362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4">
          <p15:clr>
            <a:srgbClr val="FBAE40"/>
          </p15:clr>
        </p15:guide>
        <p15:guide id="2" pos="717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2C950E-C0AB-40D5-BA90-65B77C6D9654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645D-87E3-4A44-A43B-1ED526C91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0A7025-AF5B-4F48-A3AA-4D48734968BE}"/>
              </a:ext>
            </a:extLst>
          </p:cNvPr>
          <p:cNvSpPr/>
          <p:nvPr userDrawn="1"/>
        </p:nvSpPr>
        <p:spPr>
          <a:xfrm>
            <a:off x="-35718" y="0"/>
            <a:ext cx="12227717" cy="979309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EE080-51E2-4937-9C64-C6DF746A09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3800" y="6219457"/>
            <a:ext cx="619570" cy="61957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1A5ED86-705C-4D97-B6CD-5A3815EEB9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6238" y="43232"/>
            <a:ext cx="11442700" cy="93607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 OF SLIDE, Open Sans Bold, 36t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E45E802-4BF8-4249-BDBF-D049EBD77ED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250" y="1316038"/>
            <a:ext cx="10985500" cy="4816475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20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20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20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549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76C8A9-5465-094F-BD08-43E09491E054}"/>
              </a:ext>
            </a:extLst>
          </p:cNvPr>
          <p:cNvSpPr/>
          <p:nvPr userDrawn="1"/>
        </p:nvSpPr>
        <p:spPr>
          <a:xfrm>
            <a:off x="0" y="0"/>
            <a:ext cx="3114261" cy="6858000"/>
          </a:xfrm>
          <a:prstGeom prst="rect">
            <a:avLst/>
          </a:prstGeom>
          <a:solidFill>
            <a:srgbClr val="1828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463588-E8CE-154F-8A20-4373584F1665}"/>
              </a:ext>
            </a:extLst>
          </p:cNvPr>
          <p:cNvCxnSpPr>
            <a:cxnSpLocks/>
          </p:cNvCxnSpPr>
          <p:nvPr userDrawn="1"/>
        </p:nvCxnSpPr>
        <p:spPr>
          <a:xfrm>
            <a:off x="3114261" y="5752114"/>
            <a:ext cx="9077739" cy="0"/>
          </a:xfrm>
          <a:prstGeom prst="line">
            <a:avLst/>
          </a:prstGeom>
          <a:ln w="25400">
            <a:solidFill>
              <a:srgbClr val="2D2F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CD8D8BB-C66B-BA48-937C-5ED3E62585EC}"/>
              </a:ext>
            </a:extLst>
          </p:cNvPr>
          <p:cNvSpPr/>
          <p:nvPr userDrawn="1"/>
        </p:nvSpPr>
        <p:spPr>
          <a:xfrm>
            <a:off x="6095264" y="5701313"/>
            <a:ext cx="3115733" cy="101600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707760-45B7-4D47-8DAA-418E78667F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0C136-EF85-4516-9CE3-36A260401E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886" y="478565"/>
            <a:ext cx="2851150" cy="168352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solidFill>
                  <a:schemeClr val="accent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pPr lvl="0"/>
            <a:r>
              <a:rPr lang="en-US"/>
              <a:t>TITLE (Open Sans Condense, 36)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5E6739-F21E-4E79-A00F-8D9CE60355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175" y="2264724"/>
            <a:ext cx="2865438" cy="3132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TEXT </a:t>
            </a:r>
            <a:r>
              <a:rPr lang="en-US" err="1"/>
              <a:t>TEXT</a:t>
            </a:r>
            <a:r>
              <a:rPr lang="en-US"/>
              <a:t> (Open Sans Reg. Body, 16pt)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742CF6-0386-4F27-A164-572DEC0531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81363" y="5843771"/>
            <a:ext cx="8759825" cy="91259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OF SLIDE (BOLD, 28, 30, 32)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178206CD-9776-4E8D-B9C8-965ADDD9CC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482608"/>
            <a:ext cx="590006" cy="365125"/>
          </a:xfrm>
        </p:spPr>
        <p:txBody>
          <a:bodyPr/>
          <a:lstStyle>
            <a:lvl1pPr algn="ctr">
              <a:defRPr/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400CDD5B-13FB-4428-8371-C1704F163DC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60750" y="478565"/>
            <a:ext cx="8229600" cy="4919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20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20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20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Text, Table, Chart or Image Here</a:t>
            </a:r>
          </a:p>
        </p:txBody>
      </p:sp>
    </p:spTree>
    <p:extLst>
      <p:ext uri="{BB962C8B-B14F-4D97-AF65-F5344CB8AC3E}">
        <p14:creationId xmlns:p14="http://schemas.microsoft.com/office/powerpoint/2010/main" val="375960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Chart Layout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76C8A9-5465-094F-BD08-43E09491E054}"/>
              </a:ext>
            </a:extLst>
          </p:cNvPr>
          <p:cNvSpPr/>
          <p:nvPr userDrawn="1"/>
        </p:nvSpPr>
        <p:spPr>
          <a:xfrm>
            <a:off x="0" y="0"/>
            <a:ext cx="3114261" cy="6858000"/>
          </a:xfrm>
          <a:prstGeom prst="rect">
            <a:avLst/>
          </a:prstGeom>
          <a:solidFill>
            <a:srgbClr val="1828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463588-E8CE-154F-8A20-4373584F1665}"/>
              </a:ext>
            </a:extLst>
          </p:cNvPr>
          <p:cNvCxnSpPr>
            <a:cxnSpLocks/>
          </p:cNvCxnSpPr>
          <p:nvPr userDrawn="1"/>
        </p:nvCxnSpPr>
        <p:spPr>
          <a:xfrm>
            <a:off x="3114261" y="5752114"/>
            <a:ext cx="9077739" cy="0"/>
          </a:xfrm>
          <a:prstGeom prst="line">
            <a:avLst/>
          </a:prstGeom>
          <a:ln w="25400">
            <a:solidFill>
              <a:srgbClr val="2D2F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CD8D8BB-C66B-BA48-937C-5ED3E62585EC}"/>
              </a:ext>
            </a:extLst>
          </p:cNvPr>
          <p:cNvSpPr/>
          <p:nvPr userDrawn="1"/>
        </p:nvSpPr>
        <p:spPr>
          <a:xfrm>
            <a:off x="6095264" y="5701313"/>
            <a:ext cx="3115733" cy="101600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707760-45B7-4D47-8DAA-418E78667F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0C136-EF85-4516-9CE3-36A260401E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886" y="478565"/>
            <a:ext cx="2851150" cy="168352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solidFill>
                  <a:schemeClr val="accent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pPr lvl="0"/>
            <a:r>
              <a:rPr lang="en-US"/>
              <a:t>TITLE (Open Sans Condense, 36)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5E6739-F21E-4E79-A00F-8D9CE60355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175" y="2264724"/>
            <a:ext cx="2865438" cy="3132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TEXT </a:t>
            </a:r>
            <a:r>
              <a:rPr lang="en-US" err="1"/>
              <a:t>TEXT</a:t>
            </a:r>
            <a:r>
              <a:rPr lang="en-US"/>
              <a:t> (Open Sans Reg. Body, 16pt)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742CF6-0386-4F27-A164-572DEC0531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81363" y="5843771"/>
            <a:ext cx="8759825" cy="91259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OF SLIDE (BOLD, 28, 30, 32)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178206CD-9776-4E8D-B9C8-965ADDD9CC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482608"/>
            <a:ext cx="590006" cy="365125"/>
          </a:xfrm>
        </p:spPr>
        <p:txBody>
          <a:bodyPr/>
          <a:lstStyle>
            <a:lvl1pPr algn="ctr">
              <a:defRPr/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DDFEC-2106-4932-B7D7-58499925083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468688" y="1106488"/>
            <a:ext cx="4016375" cy="42910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 Chart, Table, Images Here</a:t>
            </a:r>
          </a:p>
          <a:p>
            <a:pPr lvl="0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5756F53-D124-45EC-BABD-443715EC2CD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839490" y="1106488"/>
            <a:ext cx="4016375" cy="42910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 Chart, Table, Images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67E70C4-28A9-4878-846C-A2C2A2EF371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68688" y="478565"/>
            <a:ext cx="4016375" cy="62792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US"/>
              <a:t>Title if Necessary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7DC860CE-CB5C-46A4-9364-CB7334DD253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39489" y="478565"/>
            <a:ext cx="4016375" cy="62792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US"/>
              <a:t>Title if Necessary</a:t>
            </a:r>
          </a:p>
        </p:txBody>
      </p:sp>
    </p:spTree>
    <p:extLst>
      <p:ext uri="{BB962C8B-B14F-4D97-AF65-F5344CB8AC3E}">
        <p14:creationId xmlns:p14="http://schemas.microsoft.com/office/powerpoint/2010/main" val="3423379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wer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ection.jpg">
            <a:extLst>
              <a:ext uri="{FF2B5EF4-FFF2-40B4-BE49-F238E27FC236}">
                <a16:creationId xmlns:a16="http://schemas.microsoft.com/office/drawing/2014/main" id="{B3348B74-F943-469A-A23C-7328CD6FE4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851" y="0"/>
            <a:ext cx="6101149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D85E449-FE34-4895-B3F2-BAC394FEF1CA}"/>
              </a:ext>
            </a:extLst>
          </p:cNvPr>
          <p:cNvSpPr/>
          <p:nvPr userDrawn="1"/>
        </p:nvSpPr>
        <p:spPr>
          <a:xfrm>
            <a:off x="193964" y="759463"/>
            <a:ext cx="2524067" cy="2524067"/>
          </a:xfrm>
          <a:prstGeom prst="ellipse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02172" y="1662936"/>
            <a:ext cx="3864731" cy="15113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CALLOUT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018271-665A-4FDB-8074-30A7D0F639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2172" y="3422399"/>
            <a:ext cx="4508968" cy="2042941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400" b="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Body Text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5535360-DD9C-45B8-B569-B442356F74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8701" y="5854701"/>
            <a:ext cx="1003299" cy="1003299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CF547AA-D0B5-4921-8857-3E00BE06B1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53238" y="758825"/>
            <a:ext cx="4638675" cy="5180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5pPr>
          </a:lstStyle>
          <a:p>
            <a:pPr lvl="0"/>
            <a:r>
              <a:rPr lang="en-US"/>
              <a:t>Insert Table, Text Contents or Chart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4369B80-ABCC-459A-948C-BEBBE75277B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57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(no sub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ection.jpg">
            <a:extLst>
              <a:ext uri="{FF2B5EF4-FFF2-40B4-BE49-F238E27FC236}">
                <a16:creationId xmlns:a16="http://schemas.microsoft.com/office/drawing/2014/main" id="{E5220204-89C9-4548-9040-F7F25B9611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0114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A477732-857D-6C48-AAEB-CC6316831FDA}"/>
              </a:ext>
            </a:extLst>
          </p:cNvPr>
          <p:cNvSpPr/>
          <p:nvPr userDrawn="1"/>
        </p:nvSpPr>
        <p:spPr>
          <a:xfrm>
            <a:off x="2300295" y="2575358"/>
            <a:ext cx="9891706" cy="2211256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DF92E0-2896-704A-A4E8-43C31382B6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CDA8-0F07-4C3F-99AB-B27D791546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517775" y="2725959"/>
            <a:ext cx="9517063" cy="190409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Divider Title Goes Here, Bold, 44pt</a:t>
            </a:r>
          </a:p>
        </p:txBody>
      </p:sp>
    </p:spTree>
    <p:extLst>
      <p:ext uri="{BB962C8B-B14F-4D97-AF65-F5344CB8AC3E}">
        <p14:creationId xmlns:p14="http://schemas.microsoft.com/office/powerpoint/2010/main" val="2161817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D18DE-B6F5-A945-AD4D-53D70848A2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3794" y="6356350"/>
            <a:ext cx="5900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tx1">
                    <a:tint val="75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28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9DE546-F986-4291-A568-3100251F19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High Level Data 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883F49-9F1D-44E4-9F8A-FADA170F98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lIns="91440" tIns="45720" rIns="91440" bIns="45720" anchor="ctr"/>
          <a:lstStyle/>
          <a:p>
            <a:r>
              <a:rPr lang="en-US" dirty="0"/>
              <a:t>Ver 2023</a:t>
            </a:r>
          </a:p>
        </p:txBody>
      </p:sp>
    </p:spTree>
    <p:extLst>
      <p:ext uri="{BB962C8B-B14F-4D97-AF65-F5344CB8AC3E}">
        <p14:creationId xmlns:p14="http://schemas.microsoft.com/office/powerpoint/2010/main" val="12797565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190531-01 CCHC NEW COLORS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8288D"/>
      </a:accent1>
      <a:accent2>
        <a:srgbClr val="FEC13B"/>
      </a:accent2>
      <a:accent3>
        <a:srgbClr val="6859A6"/>
      </a:accent3>
      <a:accent4>
        <a:srgbClr val="F37145"/>
      </a:accent4>
      <a:accent5>
        <a:srgbClr val="0563C1"/>
      </a:accent5>
      <a:accent6>
        <a:srgbClr val="9BB3C1"/>
      </a:accent6>
      <a:hlink>
        <a:srgbClr val="E3A39D"/>
      </a:hlink>
      <a:folHlink>
        <a:srgbClr val="954F72"/>
      </a:folHlink>
    </a:clrScheme>
    <a:fontScheme name="Open Sans 0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CHC New Branding 190531-01.potx" id="{9E394ACF-75B0-43BD-9375-06D87B58D90B}" vid="{E4A90384-BF89-492E-9813-878D4A12F7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Courier New</vt:lpstr>
      <vt:lpstr>Open Sans</vt:lpstr>
      <vt:lpstr>Open Sans Condensed</vt:lpstr>
      <vt:lpstr>Open Sans ExtraBold</vt:lpstr>
      <vt:lpstr>1_Office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Shuo Wang</dc:creator>
  <cp:lastModifiedBy>Shuo Wang</cp:lastModifiedBy>
  <cp:revision>1</cp:revision>
  <dcterms:created xsi:type="dcterms:W3CDTF">2024-01-05T20:41:39Z</dcterms:created>
  <dcterms:modified xsi:type="dcterms:W3CDTF">2024-01-05T20:42:02Z</dcterms:modified>
</cp:coreProperties>
</file>

<file path=docProps/thumbnail.jpeg>
</file>